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file:///C:\Users\Admin\Desktop\Master%20Thesis\Mikhail%20Bandurist%20Transistors\Batch2_Electrical_Characterisation\MoS2_samples.xlsx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Report 27/11/2023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742728"/>
              </p:ext>
            </p:extLst>
          </p:nvPr>
        </p:nvGraphicFramePr>
        <p:xfrm>
          <a:off x="5915025" y="1966913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25" y="1966913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204320"/>
              </p:ext>
            </p:extLst>
          </p:nvPr>
        </p:nvGraphicFramePr>
        <p:xfrm>
          <a:off x="-249238" y="1966913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238" y="1966913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45ECCD2-9278-CE0A-D809-45A98F625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146124"/>
              </p:ext>
            </p:extLst>
          </p:nvPr>
        </p:nvGraphicFramePr>
        <p:xfrm>
          <a:off x="-269414" y="1710352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710352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70136"/>
              </p:ext>
            </p:extLst>
          </p:nvPr>
        </p:nvGraphicFramePr>
        <p:xfrm>
          <a:off x="-21041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41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58D042-F011-74C7-A39E-7075978E3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23203"/>
              </p:ext>
            </p:extLst>
          </p:nvPr>
        </p:nvGraphicFramePr>
        <p:xfrm>
          <a:off x="-259581" y="1710352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1" y="1710352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3658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77016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1335E1-4E00-D367-6D4E-FA8171C7C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817466"/>
              </p:ext>
            </p:extLst>
          </p:nvPr>
        </p:nvGraphicFramePr>
        <p:xfrm>
          <a:off x="-14159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159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145526"/>
              </p:ext>
            </p:extLst>
          </p:nvPr>
        </p:nvGraphicFramePr>
        <p:xfrm>
          <a:off x="-19664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64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51A0E7-468E-10BB-BFAA-C0C397025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35156"/>
              </p:ext>
            </p:extLst>
          </p:nvPr>
        </p:nvGraphicFramePr>
        <p:xfrm>
          <a:off x="1006475" y="-1652588"/>
          <a:ext cx="10179050" cy="1016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07453" imgH="12184498" progId="Excel.Sheet.12">
                  <p:link updateAutomatic="1"/>
                </p:oleObj>
              </mc:Choice>
              <mc:Fallback>
                <p:oleObj name="Worksheet" r:id="rId2" imgW="12207453" imgH="1218449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6475" y="-1652588"/>
                        <a:ext cx="10179050" cy="1016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12188"/>
              </p:ext>
            </p:extLst>
          </p:nvPr>
        </p:nvGraphicFramePr>
        <p:xfrm>
          <a:off x="5397500" y="1225550"/>
          <a:ext cx="7780338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0" y="1225550"/>
                        <a:ext cx="7780338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462935"/>
              </p:ext>
            </p:extLst>
          </p:nvPr>
        </p:nvGraphicFramePr>
        <p:xfrm>
          <a:off x="-2397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7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3F9CA5-577A-C378-9C2D-1D7399F3A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006093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85530"/>
              </p:ext>
            </p:extLst>
          </p:nvPr>
        </p:nvGraphicFramePr>
        <p:xfrm>
          <a:off x="-826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6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97273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776284"/>
              </p:ext>
            </p:extLst>
          </p:nvPr>
        </p:nvGraphicFramePr>
        <p:xfrm>
          <a:off x="-298450" y="1817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450" y="1817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6C67FB-D96C-36E3-B26E-3C03C2F6B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930369"/>
              </p:ext>
            </p:extLst>
          </p:nvPr>
        </p:nvGraphicFramePr>
        <p:xfrm>
          <a:off x="-13176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176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103250"/>
              </p:ext>
            </p:extLst>
          </p:nvPr>
        </p:nvGraphicFramePr>
        <p:xfrm>
          <a:off x="-2890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90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629971"/>
              </p:ext>
            </p:extLst>
          </p:nvPr>
        </p:nvGraphicFramePr>
        <p:xfrm>
          <a:off x="-2524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4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AB5387-2C8D-D71B-C3FD-C20DEAEA0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08578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846327"/>
              </p:ext>
            </p:extLst>
          </p:nvPr>
        </p:nvGraphicFramePr>
        <p:xfrm>
          <a:off x="-928688" y="1225550"/>
          <a:ext cx="7781926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631968" imgH="3554505" progId="Origin95.Graph">
                  <p:embed/>
                </p:oleObj>
              </mc:Choice>
              <mc:Fallback>
                <p:oleObj name="Graph" r:id="rId4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8688" y="1225550"/>
                        <a:ext cx="7781926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D70FB9-A459-D7CA-63D7-AA0A1E425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00563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100632"/>
              </p:ext>
            </p:extLst>
          </p:nvPr>
        </p:nvGraphicFramePr>
        <p:xfrm>
          <a:off x="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696790"/>
              </p:ext>
            </p:extLst>
          </p:nvPr>
        </p:nvGraphicFramePr>
        <p:xfrm>
          <a:off x="-4178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78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82852"/>
              </p:ext>
            </p:extLst>
          </p:nvPr>
        </p:nvGraphicFramePr>
        <p:xfrm>
          <a:off x="5208588" y="1225550"/>
          <a:ext cx="7781925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8588" y="1225550"/>
                        <a:ext cx="7781925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011357"/>
              </p:ext>
            </p:extLst>
          </p:nvPr>
        </p:nvGraphicFramePr>
        <p:xfrm>
          <a:off x="-200025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025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8875" y="1690688"/>
          <a:ext cx="6588125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38875" y="1690688"/>
                        <a:ext cx="6588125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298199"/>
              </p:ext>
            </p:extLst>
          </p:nvPr>
        </p:nvGraphicFramePr>
        <p:xfrm>
          <a:off x="-2397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7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232B22-7B58-4ED5-9AA5-5C0DCE189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485674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1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71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19793"/>
              </p:ext>
            </p:extLst>
          </p:nvPr>
        </p:nvGraphicFramePr>
        <p:xfrm>
          <a:off x="-269875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875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E8814B-E346-BC25-5FAD-26DAF2DCD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21281"/>
              </p:ext>
            </p:extLst>
          </p:nvPr>
        </p:nvGraphicFramePr>
        <p:xfrm>
          <a:off x="-2163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3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7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17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138423"/>
              </p:ext>
            </p:extLst>
          </p:nvPr>
        </p:nvGraphicFramePr>
        <p:xfrm>
          <a:off x="-249238" y="1817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238" y="1817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8BB869D-2452-ACB3-8A69-62DC767F7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651449"/>
              </p:ext>
            </p:extLst>
          </p:nvPr>
        </p:nvGraphicFramePr>
        <p:xfrm>
          <a:off x="-49066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910412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4C0F19-228F-BFCA-3F7A-428970B29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41470"/>
              </p:ext>
            </p:extLst>
          </p:nvPr>
        </p:nvGraphicFramePr>
        <p:xfrm>
          <a:off x="-318575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988" y="1690688"/>
          <a:ext cx="6586537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9988" y="1690688"/>
                        <a:ext cx="6586537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18840"/>
              </p:ext>
            </p:extLst>
          </p:nvPr>
        </p:nvGraphicFramePr>
        <p:xfrm>
          <a:off x="-17145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145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BCE51F-2D77-35E9-11DA-F97A8C5C3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059041"/>
              </p:ext>
            </p:extLst>
          </p:nvPr>
        </p:nvGraphicFramePr>
        <p:xfrm>
          <a:off x="-21385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85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66322"/>
              </p:ext>
            </p:extLst>
          </p:nvPr>
        </p:nvGraphicFramePr>
        <p:xfrm>
          <a:off x="-4175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75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10CFC6-94B8-38D5-3F5A-0902E8302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897070"/>
              </p:ext>
            </p:extLst>
          </p:nvPr>
        </p:nvGraphicFramePr>
        <p:xfrm>
          <a:off x="-1120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20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419398"/>
              </p:ext>
            </p:extLst>
          </p:nvPr>
        </p:nvGraphicFramePr>
        <p:xfrm>
          <a:off x="-15142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142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90061"/>
              </p:ext>
            </p:extLst>
          </p:nvPr>
        </p:nvGraphicFramePr>
        <p:xfrm>
          <a:off x="-29845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45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7DD88E1-54E9-246E-6ECE-6CF59F971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72627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2297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870415"/>
              </p:ext>
            </p:extLst>
          </p:nvPr>
        </p:nvGraphicFramePr>
        <p:xfrm>
          <a:off x="9069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69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341322"/>
              </p:ext>
            </p:extLst>
          </p:nvPr>
        </p:nvGraphicFramePr>
        <p:xfrm>
          <a:off x="5845250" y="165136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5250" y="165136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200544"/>
              </p:ext>
            </p:extLst>
          </p:nvPr>
        </p:nvGraphicFramePr>
        <p:xfrm>
          <a:off x="-2397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7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CE0C9A-71A9-E41E-B929-5CDDC7B54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87063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45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345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30168"/>
              </p:ext>
            </p:extLst>
          </p:nvPr>
        </p:nvGraphicFramePr>
        <p:xfrm>
          <a:off x="-407988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988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07339C4-FB23-0706-6DA1-FE1ACE662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815101"/>
              </p:ext>
            </p:extLst>
          </p:nvPr>
        </p:nvGraphicFramePr>
        <p:xfrm>
          <a:off x="-49066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634549"/>
              </p:ext>
            </p:extLst>
          </p:nvPr>
        </p:nvGraphicFramePr>
        <p:xfrm>
          <a:off x="-2979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79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826115"/>
              </p:ext>
            </p:extLst>
          </p:nvPr>
        </p:nvGraphicFramePr>
        <p:xfrm>
          <a:off x="5499100" y="1225550"/>
          <a:ext cx="7781925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99100" y="1225550"/>
                        <a:ext cx="7781925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61777"/>
              </p:ext>
            </p:extLst>
          </p:nvPr>
        </p:nvGraphicFramePr>
        <p:xfrm>
          <a:off x="-19075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075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C19B5F-B475-19A5-F0DE-DC5BE048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162367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88770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33615"/>
              </p:ext>
            </p:extLst>
          </p:nvPr>
        </p:nvGraphicFramePr>
        <p:xfrm>
          <a:off x="-924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4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3E3DE-7FB0-A8E9-566E-B942404B4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460660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389914-0055-4B93-3E4D-CCCD09973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89422"/>
              </p:ext>
            </p:extLst>
          </p:nvPr>
        </p:nvGraphicFramePr>
        <p:xfrm>
          <a:off x="-239916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916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539336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607886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74AF07E-2F83-8794-B7D4-85B2E91DA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22399"/>
              </p:ext>
            </p:extLst>
          </p:nvPr>
        </p:nvGraphicFramePr>
        <p:xfrm>
          <a:off x="-826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6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439583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20511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A35F27F-296A-B4BC-7857-77BBB34BB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642651"/>
              </p:ext>
            </p:extLst>
          </p:nvPr>
        </p:nvGraphicFramePr>
        <p:xfrm>
          <a:off x="-20058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59041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95363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AB4091-50B5-5E33-F705-F22B9DDF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81888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45651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32421"/>
              </p:ext>
            </p:extLst>
          </p:nvPr>
        </p:nvGraphicFramePr>
        <p:xfrm>
          <a:off x="-2239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9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D8CE40B-8B39-2173-FCD1-A9D684383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91429"/>
              </p:ext>
            </p:extLst>
          </p:nvPr>
        </p:nvGraphicFramePr>
        <p:xfrm>
          <a:off x="-924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4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7784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8328"/>
              </p:ext>
            </p:extLst>
          </p:nvPr>
        </p:nvGraphicFramePr>
        <p:xfrm>
          <a:off x="-16125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125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3763" y="1690688"/>
          <a:ext cx="6586537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3763" y="1690688"/>
                        <a:ext cx="6586537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482498"/>
              </p:ext>
            </p:extLst>
          </p:nvPr>
        </p:nvGraphicFramePr>
        <p:xfrm>
          <a:off x="-889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89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B82E5-65D6-54D0-6BE8-74B3A2C2B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20245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8FDB0D-3690-8EEE-1BA5-BD4B72B09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273348"/>
              </p:ext>
            </p:extLst>
          </p:nvPr>
        </p:nvGraphicFramePr>
        <p:xfrm>
          <a:off x="-490667" y="176199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76199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13373</TotalTime>
  <Words>473</Words>
  <Application>Microsoft Office PowerPoint</Application>
  <PresentationFormat>Widescreen</PresentationFormat>
  <Paragraphs>116</Paragraphs>
  <Slides>80</Slides>
  <Notes>2</Notes>
  <HiddenSlides>0</HiddenSlides>
  <MMClips>0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C:\Users\Admin\Desktop\Master Thesis\Mikhail Bandurist Transistors\Batch2_Electrical_Characterisation\MoS2_samples.xlsx</vt:lpstr>
      <vt:lpstr>Graph</vt:lpstr>
      <vt:lpstr>Report 27/11/2023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46</cp:revision>
  <dcterms:created xsi:type="dcterms:W3CDTF">2023-11-04T11:23:29Z</dcterms:created>
  <dcterms:modified xsi:type="dcterms:W3CDTF">2023-11-30T09:47:54Z</dcterms:modified>
</cp:coreProperties>
</file>